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League Spartan" charset="1" panose="00000800000000000000"/>
      <p:regular r:id="rId10"/>
    </p:embeddedFont>
    <p:embeddedFont>
      <p:font typeface="Poppins" charset="1" panose="00000500000000000000"/>
      <p:regular r:id="rId11"/>
    </p:embeddedFont>
    <p:embeddedFont>
      <p:font typeface="Poppins Bold" charset="1" panose="0000080000000000000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https://aliceandharry.co.uk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jpeg" Type="http://schemas.openxmlformats.org/officeDocument/2006/relationships/image"/><Relationship Id="rId4" Target="https://aliceandharry.co.uk/collections/accessories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jpeg" Type="http://schemas.openxmlformats.org/officeDocument/2006/relationships/image"/><Relationship Id="rId4" Target="https://aliceandharry.co.uk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30300" y="4057750"/>
            <a:ext cx="3086100" cy="2171499"/>
            <a:chOff x="0" y="0"/>
            <a:chExt cx="812800" cy="5719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67343" y="4057750"/>
            <a:ext cx="3086100" cy="2171499"/>
            <a:chOff x="0" y="0"/>
            <a:chExt cx="812800" cy="5719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413120" y="2085274"/>
            <a:ext cx="9014496" cy="4893359"/>
            <a:chOff x="0" y="0"/>
            <a:chExt cx="7266587" cy="39445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266587" cy="3944538"/>
            </a:xfrm>
            <a:custGeom>
              <a:avLst/>
              <a:gdLst/>
              <a:ahLst/>
              <a:cxnLst/>
              <a:rect r="r" b="b" t="t" l="l"/>
              <a:pathLst>
                <a:path h="3944538" w="7266587">
                  <a:moveTo>
                    <a:pt x="6793940" y="3944538"/>
                  </a:moveTo>
                  <a:lnTo>
                    <a:pt x="472647" y="3944538"/>
                  </a:lnTo>
                  <a:cubicBezTo>
                    <a:pt x="211676" y="3944538"/>
                    <a:pt x="0" y="3771594"/>
                    <a:pt x="0" y="3559560"/>
                  </a:cubicBezTo>
                  <a:lnTo>
                    <a:pt x="0" y="386162"/>
                  </a:lnTo>
                  <a:cubicBezTo>
                    <a:pt x="0" y="172944"/>
                    <a:pt x="211676" y="0"/>
                    <a:pt x="472647" y="0"/>
                  </a:cubicBezTo>
                  <a:lnTo>
                    <a:pt x="6793940" y="0"/>
                  </a:lnTo>
                  <a:cubicBezTo>
                    <a:pt x="7054911" y="0"/>
                    <a:pt x="7266587" y="172944"/>
                    <a:pt x="7266587" y="386162"/>
                  </a:cubicBezTo>
                  <a:lnTo>
                    <a:pt x="7266587" y="3559560"/>
                  </a:lnTo>
                  <a:cubicBezTo>
                    <a:pt x="7266587" y="3771594"/>
                    <a:pt x="7054911" y="3944538"/>
                    <a:pt x="6793940" y="3944538"/>
                  </a:cubicBezTo>
                  <a:close/>
                </a:path>
              </a:pathLst>
            </a:custGeom>
            <a:blipFill>
              <a:blip r:embed="rId3"/>
              <a:stretch>
                <a:fillRect l="0" t="-21709" r="0" b="-89118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334066" y="158435"/>
            <a:ext cx="13619869" cy="15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40"/>
              </a:lnSpc>
            </a:pPr>
            <a:r>
              <a:rPr lang="en-US" b="true" sz="9100">
                <a:solidFill>
                  <a:srgbClr val="30364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Raglan Sleeve Tee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09210" y="7203042"/>
            <a:ext cx="16669580" cy="267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Discover comfort and playful design with our </a:t>
            </a:r>
            <a:r>
              <a:rPr lang="en-US" b="true" sz="5000" u="sng">
                <a:solidFill>
                  <a:srgbClr val="303642"/>
                </a:solidFill>
                <a:latin typeface="Poppins Bold"/>
                <a:ea typeface="Poppins Bold"/>
                <a:cs typeface="Poppins Bold"/>
                <a:sym typeface="Poppins Bold"/>
                <a:hlinkClick r:id="rId4" tooltip="https://aliceandharry.co.uk"/>
              </a:rPr>
              <a:t>raglan sleeve tee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, made from soft fabrics, perfect for active days, layering, or casual everyday wear for kids.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30300" y="4057750"/>
            <a:ext cx="3086100" cy="2171499"/>
            <a:chOff x="0" y="0"/>
            <a:chExt cx="812800" cy="5719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67343" y="4057750"/>
            <a:ext cx="3086100" cy="2171499"/>
            <a:chOff x="0" y="0"/>
            <a:chExt cx="812800" cy="5719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413120" y="2085274"/>
            <a:ext cx="9014496" cy="4893359"/>
            <a:chOff x="0" y="0"/>
            <a:chExt cx="7266587" cy="39445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266587" cy="3944538"/>
            </a:xfrm>
            <a:custGeom>
              <a:avLst/>
              <a:gdLst/>
              <a:ahLst/>
              <a:cxnLst/>
              <a:rect r="r" b="b" t="t" l="l"/>
              <a:pathLst>
                <a:path h="3944538" w="7266587">
                  <a:moveTo>
                    <a:pt x="6793940" y="3944538"/>
                  </a:moveTo>
                  <a:lnTo>
                    <a:pt x="472647" y="3944538"/>
                  </a:lnTo>
                  <a:cubicBezTo>
                    <a:pt x="211676" y="3944538"/>
                    <a:pt x="0" y="3771594"/>
                    <a:pt x="0" y="3559560"/>
                  </a:cubicBezTo>
                  <a:lnTo>
                    <a:pt x="0" y="386162"/>
                  </a:lnTo>
                  <a:cubicBezTo>
                    <a:pt x="0" y="172944"/>
                    <a:pt x="211676" y="0"/>
                    <a:pt x="472647" y="0"/>
                  </a:cubicBezTo>
                  <a:lnTo>
                    <a:pt x="6793940" y="0"/>
                  </a:lnTo>
                  <a:cubicBezTo>
                    <a:pt x="7054911" y="0"/>
                    <a:pt x="7266587" y="172944"/>
                    <a:pt x="7266587" y="386162"/>
                  </a:cubicBezTo>
                  <a:lnTo>
                    <a:pt x="7266587" y="3559560"/>
                  </a:lnTo>
                  <a:cubicBezTo>
                    <a:pt x="7266587" y="3771594"/>
                    <a:pt x="7054911" y="3944538"/>
                    <a:pt x="6793940" y="3944538"/>
                  </a:cubicBezTo>
                  <a:close/>
                </a:path>
              </a:pathLst>
            </a:custGeom>
            <a:blipFill>
              <a:blip r:embed="rId3"/>
              <a:stretch>
                <a:fillRect l="0" t="-59247" r="0" b="-24971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334066" y="158435"/>
            <a:ext cx="13619869" cy="15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40"/>
              </a:lnSpc>
            </a:pPr>
            <a:r>
              <a:rPr lang="en-US" b="true" sz="9100">
                <a:solidFill>
                  <a:srgbClr val="30364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Raglan Tops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09210" y="7203042"/>
            <a:ext cx="16669580" cy="2673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Explore colourful and comfy raglan tops designed for 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l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l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-d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y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p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l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ay,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wi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h bold prints, soft material, and styles that keep kids looking cool and feeling great.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30300" y="4057750"/>
            <a:ext cx="3086100" cy="2171499"/>
            <a:chOff x="0" y="0"/>
            <a:chExt cx="812800" cy="5719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67343" y="4057750"/>
            <a:ext cx="3086100" cy="2171499"/>
            <a:chOff x="0" y="0"/>
            <a:chExt cx="812800" cy="5719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385166" y="1889597"/>
            <a:ext cx="9014496" cy="4725635"/>
            <a:chOff x="0" y="0"/>
            <a:chExt cx="7266587" cy="380933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266587" cy="3809335"/>
            </a:xfrm>
            <a:custGeom>
              <a:avLst/>
              <a:gdLst/>
              <a:ahLst/>
              <a:cxnLst/>
              <a:rect r="r" b="b" t="t" l="l"/>
              <a:pathLst>
                <a:path h="3809335" w="7266587">
                  <a:moveTo>
                    <a:pt x="6793940" y="3809335"/>
                  </a:moveTo>
                  <a:lnTo>
                    <a:pt x="472647" y="3809335"/>
                  </a:lnTo>
                  <a:cubicBezTo>
                    <a:pt x="211676" y="3809335"/>
                    <a:pt x="0" y="3642319"/>
                    <a:pt x="0" y="3437553"/>
                  </a:cubicBezTo>
                  <a:lnTo>
                    <a:pt x="0" y="372926"/>
                  </a:lnTo>
                  <a:cubicBezTo>
                    <a:pt x="0" y="167016"/>
                    <a:pt x="211676" y="0"/>
                    <a:pt x="472647" y="0"/>
                  </a:cubicBezTo>
                  <a:lnTo>
                    <a:pt x="6793940" y="0"/>
                  </a:lnTo>
                  <a:cubicBezTo>
                    <a:pt x="7054911" y="0"/>
                    <a:pt x="7266587" y="167016"/>
                    <a:pt x="7266587" y="372926"/>
                  </a:cubicBezTo>
                  <a:lnTo>
                    <a:pt x="7266587" y="3437553"/>
                  </a:lnTo>
                  <a:cubicBezTo>
                    <a:pt x="7266587" y="3642319"/>
                    <a:pt x="7054911" y="3809335"/>
                    <a:pt x="6793940" y="3809335"/>
                  </a:cubicBezTo>
                  <a:close/>
                </a:path>
              </a:pathLst>
            </a:custGeom>
            <a:blipFill>
              <a:blip r:embed="rId3"/>
              <a:stretch>
                <a:fillRect l="0" t="-26302" r="0" b="-26302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0" y="158435"/>
            <a:ext cx="18288000" cy="15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40"/>
              </a:lnSpc>
            </a:pPr>
            <a:r>
              <a:rPr lang="en-US" b="true" sz="9100">
                <a:solidFill>
                  <a:srgbClr val="30364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Handmade Hair Accessories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12750" y="6727825"/>
            <a:ext cx="17455941" cy="3559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Choose our unique and stylish </a:t>
            </a:r>
            <a:r>
              <a:rPr lang="en-US" b="true" sz="5000" u="sng">
                <a:solidFill>
                  <a:srgbClr val="303642"/>
                </a:solidFill>
                <a:latin typeface="Poppins Bold"/>
                <a:ea typeface="Poppins Bold"/>
                <a:cs typeface="Poppins Bold"/>
                <a:sym typeface="Poppins Bold"/>
                <a:hlinkClick r:id="rId4" tooltip="https://aliceandharry.co.uk/collections/accessories"/>
              </a:rPr>
              <a:t>handmade hair accessories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 that bring ch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rm to 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an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y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outfi</a:t>
            </a:r>
            <a:r>
              <a:rPr lang="en-US" sz="5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5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, from bows to clips, each crafted with care and full of fun character.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30300" y="4057750"/>
            <a:ext cx="3086100" cy="2171499"/>
            <a:chOff x="0" y="0"/>
            <a:chExt cx="812800" cy="5719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467343" y="4057750"/>
            <a:ext cx="3086100" cy="2171499"/>
            <a:chOff x="0" y="0"/>
            <a:chExt cx="812800" cy="5719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571917"/>
            </a:xfrm>
            <a:custGeom>
              <a:avLst/>
              <a:gdLst/>
              <a:ahLst/>
              <a:cxnLst/>
              <a:rect r="r" b="b" t="t" l="l"/>
              <a:pathLst>
                <a:path h="571917" w="812800">
                  <a:moveTo>
                    <a:pt x="609600" y="0"/>
                  </a:moveTo>
                  <a:cubicBezTo>
                    <a:pt x="721824" y="0"/>
                    <a:pt x="812800" y="128028"/>
                    <a:pt x="812800" y="285959"/>
                  </a:cubicBezTo>
                  <a:cubicBezTo>
                    <a:pt x="812800" y="443889"/>
                    <a:pt x="721824" y="571917"/>
                    <a:pt x="609600" y="571917"/>
                  </a:cubicBezTo>
                  <a:lnTo>
                    <a:pt x="203200" y="571917"/>
                  </a:lnTo>
                  <a:cubicBezTo>
                    <a:pt x="90976" y="571917"/>
                    <a:pt x="0" y="443889"/>
                    <a:pt x="0" y="285959"/>
                  </a:cubicBezTo>
                  <a:cubicBezTo>
                    <a:pt x="0" y="128028"/>
                    <a:pt x="90976" y="0"/>
                    <a:pt x="2032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0000">
                    <a:alpha val="100000"/>
                  </a:srgbClr>
                </a:gs>
                <a:gs pos="100000">
                  <a:srgbClr val="737373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6195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212827" y="1533437"/>
            <a:ext cx="5408436" cy="2501686"/>
            <a:chOff x="0" y="0"/>
            <a:chExt cx="4359742" cy="201660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59742" cy="2016609"/>
            </a:xfrm>
            <a:custGeom>
              <a:avLst/>
              <a:gdLst/>
              <a:ahLst/>
              <a:cxnLst/>
              <a:rect r="r" b="b" t="t" l="l"/>
              <a:pathLst>
                <a:path h="2016609" w="4359742">
                  <a:moveTo>
                    <a:pt x="4076167" y="2016609"/>
                  </a:moveTo>
                  <a:lnTo>
                    <a:pt x="283575" y="2016609"/>
                  </a:lnTo>
                  <a:cubicBezTo>
                    <a:pt x="127000" y="2016609"/>
                    <a:pt x="0" y="1928193"/>
                    <a:pt x="0" y="1819793"/>
                  </a:cubicBezTo>
                  <a:lnTo>
                    <a:pt x="0" y="197422"/>
                  </a:lnTo>
                  <a:cubicBezTo>
                    <a:pt x="0" y="88416"/>
                    <a:pt x="127000" y="0"/>
                    <a:pt x="283575" y="0"/>
                  </a:cubicBezTo>
                  <a:lnTo>
                    <a:pt x="4076167" y="0"/>
                  </a:lnTo>
                  <a:cubicBezTo>
                    <a:pt x="4232742" y="0"/>
                    <a:pt x="4359742" y="88416"/>
                    <a:pt x="4359742" y="197422"/>
                  </a:cubicBezTo>
                  <a:lnTo>
                    <a:pt x="4359742" y="1819793"/>
                  </a:lnTo>
                  <a:cubicBezTo>
                    <a:pt x="4359742" y="1928193"/>
                    <a:pt x="4232742" y="2016609"/>
                    <a:pt x="4076167" y="2016609"/>
                  </a:cubicBezTo>
                  <a:close/>
                </a:path>
              </a:pathLst>
            </a:custGeom>
            <a:blipFill>
              <a:blip r:embed="rId3"/>
              <a:stretch>
                <a:fillRect l="0" t="-58095" r="0" b="-58095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107111" y="-3490"/>
            <a:ext cx="13619869" cy="155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40"/>
              </a:lnSpc>
            </a:pPr>
            <a:r>
              <a:rPr lang="en-US" b="true" sz="9100">
                <a:solidFill>
                  <a:srgbClr val="30364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About Us: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955800" y="4303331"/>
            <a:ext cx="14479968" cy="2841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At Alice + Harry LTD, we design fun, comfy clothes for </a:t>
            </a:r>
            <a:r>
              <a:rPr lang="en-US" sz="4000" u="none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all </a:t>
            </a:r>
            <a:r>
              <a:rPr lang="en-US" sz="4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ages. From twirly skirts to cozy tees, our handmade styles bring joy, colour, and comfort, crafted with love right here in West Yorkshire.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50779" y="7413163"/>
            <a:ext cx="14786441" cy="1431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303642"/>
                </a:solidFill>
                <a:latin typeface="Poppins Bold"/>
                <a:ea typeface="Poppins Bold"/>
                <a:cs typeface="Poppins Bold"/>
                <a:sym typeface="Poppins Bold"/>
              </a:rPr>
              <a:t>Address</a:t>
            </a:r>
            <a:r>
              <a:rPr lang="en-US" sz="4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:  Alice &amp; Harry LTD, 2A Cross Hill</a:t>
            </a:r>
          </a:p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sz="4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Hemsworth, WF9 4LQ , UK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23825" y="9131249"/>
            <a:ext cx="14786441" cy="727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  <a:spcBef>
                <a:spcPct val="0"/>
              </a:spcBef>
            </a:pPr>
            <a:r>
              <a:rPr lang="en-US" b="true" sz="4000">
                <a:solidFill>
                  <a:srgbClr val="303642"/>
                </a:solidFill>
                <a:latin typeface="Poppins Bold"/>
                <a:ea typeface="Poppins Bold"/>
                <a:cs typeface="Poppins Bold"/>
                <a:sym typeface="Poppins Bold"/>
              </a:rPr>
              <a:t>Website</a:t>
            </a:r>
            <a:r>
              <a:rPr lang="en-US" sz="4000">
                <a:solidFill>
                  <a:srgbClr val="303642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en-US" b="true" sz="4000">
                <a:solidFill>
                  <a:srgbClr val="303642"/>
                </a:solidFill>
                <a:latin typeface="Poppins Bold"/>
                <a:ea typeface="Poppins Bold"/>
                <a:cs typeface="Poppins Bold"/>
                <a:sym typeface="Poppins Bold"/>
              </a:rPr>
              <a:t>  </a:t>
            </a:r>
            <a:r>
              <a:rPr lang="en-US" b="true" sz="4000" u="sng">
                <a:solidFill>
                  <a:srgbClr val="303642"/>
                </a:solidFill>
                <a:latin typeface="Poppins Bold"/>
                <a:ea typeface="Poppins Bold"/>
                <a:cs typeface="Poppins Bold"/>
                <a:sym typeface="Poppins Bold"/>
                <a:hlinkClick r:id="rId4" tooltip="https://aliceandharry.co.uk"/>
              </a:rPr>
              <a:t>https://aliceandharry.co.uk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DAGvL2zaLG4</dc:identifier>
  <dcterms:modified xsi:type="dcterms:W3CDTF">2011-08-01T06:04:30Z</dcterms:modified>
  <cp:revision>1</cp:revision>
  <dc:title>Raglan Sleeve Tee</dc:title>
</cp:coreProperties>
</file>