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linkedin.com/company/sagunaconsulting?trk=public_post-text" TargetMode="External"/><Relationship Id="rId3" Type="http://schemas.openxmlformats.org/officeDocument/2006/relationships/hyperlink" Target="https://www.linkedin.com/redir/redirect?url=https%3A%2F%2Flnkd%2Ein%2FgQFTSafj&amp;urlhash=Tqsl&amp;trk=public_post-text" TargetMode="External"/><Relationship Id="rId4" Type="http://schemas.openxmlformats.org/officeDocument/2006/relationships/image" Target="../media/image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2004" y="869036"/>
            <a:ext cx="5964555" cy="41783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30504">
              <a:lnSpc>
                <a:spcPct val="116399"/>
              </a:lnSpc>
              <a:spcBef>
                <a:spcPts val="95"/>
              </a:spcBef>
            </a:pP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cloud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longer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just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about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storage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scalability—it's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becoming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foundation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intelligent </a:t>
            </a:r>
            <a:r>
              <a:rPr dirty="0" sz="1100">
                <a:latin typeface="Calibri"/>
                <a:cs typeface="Calibri"/>
              </a:rPr>
              <a:t>applications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transform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businesses.</a:t>
            </a:r>
            <a:endParaRPr sz="1100">
              <a:latin typeface="Calibri"/>
              <a:cs typeface="Calibri"/>
            </a:endParaRPr>
          </a:p>
          <a:p>
            <a:pPr marL="12700" marR="5080" indent="30480">
              <a:lnSpc>
                <a:spcPct val="117300"/>
              </a:lnSpc>
              <a:spcBef>
                <a:spcPts val="1000"/>
              </a:spcBef>
            </a:pPr>
            <a:r>
              <a:rPr dirty="0" sz="1100">
                <a:latin typeface="Calibri"/>
                <a:cs typeface="Calibri"/>
              </a:rPr>
              <a:t>At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966C2"/>
                </a:solidFill>
                <a:latin typeface="Calibri"/>
                <a:cs typeface="Calibri"/>
                <a:hlinkClick r:id="rId2"/>
              </a:rPr>
              <a:t>Saguna</a:t>
            </a:r>
            <a:r>
              <a:rPr dirty="0" sz="1100" spc="5" b="1">
                <a:solidFill>
                  <a:srgbClr val="0966C2"/>
                </a:solidFill>
                <a:latin typeface="Calibri"/>
                <a:cs typeface="Calibri"/>
                <a:hlinkClick r:id="rId2"/>
              </a:rPr>
              <a:t> </a:t>
            </a:r>
            <a:r>
              <a:rPr dirty="0" sz="1100" spc="-10" b="1">
                <a:solidFill>
                  <a:srgbClr val="0966C2"/>
                </a:solidFill>
                <a:latin typeface="Calibri"/>
                <a:cs typeface="Calibri"/>
                <a:hlinkClick r:id="rId2"/>
              </a:rPr>
              <a:t>Consulting</a:t>
            </a:r>
            <a:r>
              <a:rPr dirty="0" sz="1100" spc="-10">
                <a:latin typeface="Calibri"/>
                <a:cs typeface="Calibri"/>
              </a:rPr>
              <a:t>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we're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helping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organizations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harness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full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potential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0">
                <a:latin typeface="Calibri"/>
                <a:cs typeface="Calibri"/>
              </a:rPr>
              <a:t> cloud-</a:t>
            </a:r>
            <a:r>
              <a:rPr dirty="0" sz="1100">
                <a:latin typeface="Calibri"/>
                <a:cs typeface="Calibri"/>
              </a:rPr>
              <a:t>native</a:t>
            </a:r>
            <a:r>
              <a:rPr dirty="0" sz="1100" spc="-10">
                <a:latin typeface="Calibri"/>
                <a:cs typeface="Calibri"/>
              </a:rPr>
              <a:t> applications enhanced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artificial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intelligence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capabilities.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Our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development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approach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combines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cloud</a:t>
            </a:r>
            <a:r>
              <a:rPr dirty="0" sz="1100" spc="5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architecture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expertise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practical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AI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implementation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deliver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solutions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that:</a:t>
            </a:r>
            <a:endParaRPr sz="1100">
              <a:latin typeface="Calibri"/>
              <a:cs typeface="Calibri"/>
            </a:endParaRPr>
          </a:p>
          <a:p>
            <a:pPr marL="115570" indent="-72390">
              <a:lnSpc>
                <a:spcPct val="100000"/>
              </a:lnSpc>
              <a:spcBef>
                <a:spcPts val="1225"/>
              </a:spcBef>
              <a:buChar char="-"/>
              <a:tabLst>
                <a:tab pos="115570" algn="l"/>
              </a:tabLst>
            </a:pPr>
            <a:r>
              <a:rPr dirty="0" sz="1100">
                <a:latin typeface="Calibri"/>
                <a:cs typeface="Calibri"/>
              </a:rPr>
              <a:t>Process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analyze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data at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scale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uncover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actionable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insights</a:t>
            </a:r>
            <a:endParaRPr sz="1100">
              <a:latin typeface="Calibri"/>
              <a:cs typeface="Calibri"/>
            </a:endParaRPr>
          </a:p>
          <a:p>
            <a:pPr marL="85090" indent="-72390">
              <a:lnSpc>
                <a:spcPct val="100000"/>
              </a:lnSpc>
              <a:spcBef>
                <a:spcPts val="1225"/>
              </a:spcBef>
              <a:buChar char="-"/>
              <a:tabLst>
                <a:tab pos="85090" algn="l"/>
              </a:tabLst>
            </a:pPr>
            <a:r>
              <a:rPr dirty="0" sz="1100">
                <a:latin typeface="Calibri"/>
                <a:cs typeface="Calibri"/>
              </a:rPr>
              <a:t>Automate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complex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workflows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increase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operational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efficiency</a:t>
            </a:r>
            <a:endParaRPr sz="1100">
              <a:latin typeface="Calibri"/>
              <a:cs typeface="Calibri"/>
            </a:endParaRPr>
          </a:p>
          <a:p>
            <a:pPr marL="115570" indent="-72390">
              <a:lnSpc>
                <a:spcPct val="100000"/>
              </a:lnSpc>
              <a:spcBef>
                <a:spcPts val="1225"/>
              </a:spcBef>
              <a:buChar char="-"/>
              <a:tabLst>
                <a:tab pos="115570" algn="l"/>
              </a:tabLst>
            </a:pPr>
            <a:r>
              <a:rPr dirty="0" sz="1100">
                <a:latin typeface="Calibri"/>
                <a:cs typeface="Calibri"/>
              </a:rPr>
              <a:t>Deliver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personalized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experiences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adapt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user </a:t>
            </a:r>
            <a:r>
              <a:rPr dirty="0" sz="1100" spc="-10">
                <a:latin typeface="Calibri"/>
                <a:cs typeface="Calibri"/>
              </a:rPr>
              <a:t>behavior</a:t>
            </a:r>
            <a:endParaRPr sz="1100">
              <a:latin typeface="Calibri"/>
              <a:cs typeface="Calibri"/>
            </a:endParaRPr>
          </a:p>
          <a:p>
            <a:pPr marL="115570" indent="-72390">
              <a:lnSpc>
                <a:spcPct val="100000"/>
              </a:lnSpc>
              <a:spcBef>
                <a:spcPts val="1225"/>
              </a:spcBef>
              <a:buChar char="-"/>
              <a:tabLst>
                <a:tab pos="115570" algn="l"/>
              </a:tabLst>
            </a:pPr>
            <a:r>
              <a:rPr dirty="0" sz="1100">
                <a:latin typeface="Calibri"/>
                <a:cs typeface="Calibri"/>
              </a:rPr>
              <a:t>Scale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intelligently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based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real-time</a:t>
            </a:r>
            <a:r>
              <a:rPr dirty="0" sz="1100" spc="-10">
                <a:latin typeface="Calibri"/>
                <a:cs typeface="Calibri"/>
              </a:rPr>
              <a:t> demands</a:t>
            </a:r>
            <a:endParaRPr sz="1100">
              <a:latin typeface="Calibri"/>
              <a:cs typeface="Calibri"/>
            </a:endParaRPr>
          </a:p>
          <a:p>
            <a:pPr marL="12700" marR="93980">
              <a:lnSpc>
                <a:spcPct val="117400"/>
              </a:lnSpc>
              <a:spcBef>
                <a:spcPts val="995"/>
              </a:spcBef>
            </a:pPr>
            <a:r>
              <a:rPr dirty="0" sz="1100">
                <a:latin typeface="Calibri"/>
                <a:cs typeface="Calibri"/>
              </a:rPr>
              <a:t>Whether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you're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modernizing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legacy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systems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building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new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cloud-native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applications,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our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team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brings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technical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depth 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strategic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vision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needed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implement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AI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effectively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within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your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cloud environment.</a:t>
            </a:r>
            <a:endParaRPr sz="1100">
              <a:latin typeface="Calibri"/>
              <a:cs typeface="Calibri"/>
            </a:endParaRPr>
          </a:p>
          <a:p>
            <a:pPr marL="12700" marR="198120">
              <a:lnSpc>
                <a:spcPct val="116399"/>
              </a:lnSpc>
              <a:spcBef>
                <a:spcPts val="1005"/>
              </a:spcBef>
            </a:pPr>
            <a:r>
              <a:rPr dirty="0" sz="1100">
                <a:latin typeface="Calibri"/>
                <a:cs typeface="Calibri"/>
              </a:rPr>
              <a:t>From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initial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architecture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design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through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deployment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ongoing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optimization,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ensure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your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cloud </a:t>
            </a:r>
            <a:r>
              <a:rPr dirty="0" sz="1100">
                <a:latin typeface="Calibri"/>
                <a:cs typeface="Calibri"/>
              </a:rPr>
              <a:t>applications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leverage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right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AI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capabilities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address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your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specific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business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challenges.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dirty="0" sz="1100">
                <a:latin typeface="Calibri"/>
                <a:cs typeface="Calibri"/>
              </a:rPr>
              <a:t>Ready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explore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how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intelligent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cloud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applications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drive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innovation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your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organization?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Visit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dirty="0" sz="1100" spc="-10" b="1">
                <a:solidFill>
                  <a:srgbClr val="0966C2"/>
                </a:solidFill>
                <a:latin typeface="Calibri"/>
                <a:cs typeface="Calibri"/>
                <a:hlinkClick r:id="rId3"/>
              </a:rPr>
              <a:t>https://lnkd.in/gQFTSafj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3450" y="5195189"/>
            <a:ext cx="5285740" cy="31805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966C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Vinay Rai</dc:creator>
  <dcterms:created xsi:type="dcterms:W3CDTF">2025-09-22T09:45:51Z</dcterms:created>
  <dcterms:modified xsi:type="dcterms:W3CDTF">2025-09-22T09:45:51Z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2025-07-28T00:00:00Z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2025-09-22T00:00:00Z</vt:filetime>
  </property>
  <property fmtid="{D5CDD505-2E9C-101B-9397-08002B2CF9AE}" pid="5" name="Producer">
    <vt:lpwstr>www.ilovepdf.com</vt:lpwstr>
  </property>
</Properties>
</file>